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70" r:id="rId5"/>
    <p:sldId id="271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31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79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33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6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28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4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24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66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07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03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8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E6F45-4E08-45A9-8A1D-3219555DF0AB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1ACBD-43E2-48EA-8F75-0ED728CB20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92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A11C-AE13-3166-F53A-8A723B5C9C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10000" dirty="0"/>
              <a:t>Castaway</a:t>
            </a:r>
            <a:endParaRPr lang="ko-KR" altLang="en-US" sz="10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149C47-789D-0C51-A46F-E0E5633E8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조난자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4000" dirty="0"/>
              <a:t>설정 기획서</a:t>
            </a:r>
          </a:p>
        </p:txBody>
      </p:sp>
    </p:spTree>
    <p:extLst>
      <p:ext uri="{BB962C8B-B14F-4D97-AF65-F5344CB8AC3E}">
        <p14:creationId xmlns:p14="http://schemas.microsoft.com/office/powerpoint/2010/main" val="3732542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F3F7-2C71-DB2A-1193-98F0CB84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Shattered Home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6DF39-C3DF-BFD8-0FD0-6E84DFB11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험준한 산악 지형 속 부서진 집이 있는 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적은 자원의 섬이나 약초로 쓰기 좋은 풀과 물 수급이 쉬움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집의 주인은 </a:t>
            </a:r>
            <a:r>
              <a:rPr lang="en-US" altLang="ko-KR" dirty="0"/>
              <a:t>Jack – </a:t>
            </a:r>
            <a:r>
              <a:rPr lang="ko-KR" altLang="en-US" dirty="0"/>
              <a:t>배를 만들던 사람임을 집에서 알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곰 </a:t>
            </a:r>
            <a:r>
              <a:rPr lang="en-US" altLang="ko-KR" dirty="0"/>
              <a:t>,  </a:t>
            </a:r>
            <a:r>
              <a:rPr lang="ko-KR" altLang="en-US" dirty="0"/>
              <a:t>감염성 모기</a:t>
            </a:r>
            <a:r>
              <a:rPr lang="en-US" altLang="ko-KR" dirty="0"/>
              <a:t>, </a:t>
            </a:r>
            <a:r>
              <a:rPr lang="ko-KR" altLang="en-US" dirty="0"/>
              <a:t>멧돼지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3BD9C1-03B6-EAA1-0845-C30054FCC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20625" r="53681" b="47708"/>
          <a:stretch/>
        </p:blipFill>
        <p:spPr>
          <a:xfrm>
            <a:off x="8729663" y="365125"/>
            <a:ext cx="3014664" cy="21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0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F3F7-2C71-DB2A-1193-98F0CB84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Ruined Haven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6DF39-C3DF-BFD8-0FD0-6E84DFB11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파괴된 마을이 있는 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쉴새없이</a:t>
            </a:r>
            <a:r>
              <a:rPr lang="ko-KR" altLang="en-US" dirty="0"/>
              <a:t> 내리는 비로 대부분의 지역이 물에 </a:t>
            </a:r>
            <a:r>
              <a:rPr lang="ko-KR" altLang="en-US" dirty="0" err="1"/>
              <a:t>잠겨있음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수리 재료</a:t>
            </a:r>
            <a:r>
              <a:rPr lang="en-US" altLang="ko-KR" dirty="0"/>
              <a:t>, </a:t>
            </a:r>
            <a:r>
              <a:rPr lang="ko-KR" altLang="en-US" dirty="0"/>
              <a:t>좋은 도구 재료 등 </a:t>
            </a:r>
            <a:r>
              <a:rPr lang="ko-KR" altLang="en-US" dirty="0" err="1"/>
              <a:t>파밍</a:t>
            </a:r>
            <a:r>
              <a:rPr lang="ko-KR" altLang="en-US" dirty="0"/>
              <a:t>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섬 </a:t>
            </a:r>
            <a:r>
              <a:rPr lang="en-US" altLang="ko-KR" dirty="0"/>
              <a:t>5</a:t>
            </a:r>
            <a:r>
              <a:rPr lang="ko-KR" altLang="en-US" dirty="0"/>
              <a:t>에 배가 있음을 암시하는 노트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악어</a:t>
            </a:r>
            <a:r>
              <a:rPr lang="en-US" altLang="ko-KR" dirty="0"/>
              <a:t>, </a:t>
            </a:r>
            <a:r>
              <a:rPr lang="ko-KR" altLang="en-US" dirty="0"/>
              <a:t>피라냐 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0F1253-BBEC-6FB3-C5D1-34693D9D6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92" r="47847" b="13542"/>
          <a:stretch/>
        </p:blipFill>
        <p:spPr>
          <a:xfrm>
            <a:off x="7967662" y="365125"/>
            <a:ext cx="3576638" cy="21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67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F3F7-2C71-DB2A-1193-98F0CB84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Ship Isle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6DF39-C3DF-BFD8-0FD0-6E84DFB11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마을 섬에서 찾은 단서로 알 수 있는 배가 숨겨진 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Jack</a:t>
            </a:r>
            <a:r>
              <a:rPr lang="ko-KR" altLang="en-US" dirty="0"/>
              <a:t> 이 만들던 배를 수리하여 탈출하라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적은 자원의 위험한 요소들이 종합적으로 있는 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섬에서 만반의 준비 이후 탐험 가능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987825-E17F-3F33-2D46-446896E4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0" t="56667" b="9931"/>
          <a:stretch/>
        </p:blipFill>
        <p:spPr>
          <a:xfrm>
            <a:off x="9110663" y="545306"/>
            <a:ext cx="3081337" cy="22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F3F7-2C71-DB2A-1193-98F0CB84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 아이템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6DF39-C3DF-BFD8-0FD0-6E84DFB11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가방 </a:t>
            </a:r>
            <a:r>
              <a:rPr lang="en-US" altLang="ko-KR" dirty="0">
                <a:solidFill>
                  <a:srgbClr val="FF0000"/>
                </a:solidFill>
              </a:rPr>
              <a:t>( </a:t>
            </a:r>
            <a:r>
              <a:rPr lang="ko-KR" altLang="en-US" dirty="0">
                <a:solidFill>
                  <a:srgbClr val="FF0000"/>
                </a:solidFill>
              </a:rPr>
              <a:t>인벤토리 </a:t>
            </a:r>
            <a:r>
              <a:rPr lang="en-US" altLang="ko-KR" dirty="0">
                <a:solidFill>
                  <a:srgbClr val="FF0000"/>
                </a:solidFill>
              </a:rPr>
              <a:t>25 * 20</a:t>
            </a:r>
            <a:r>
              <a:rPr lang="ko-KR" altLang="en-US" dirty="0">
                <a:solidFill>
                  <a:srgbClr val="FF0000"/>
                </a:solidFill>
              </a:rPr>
              <a:t>개씩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/>
              <a:t>라이터</a:t>
            </a:r>
            <a:endParaRPr lang="en-US" altLang="ko-KR" dirty="0"/>
          </a:p>
          <a:p>
            <a:r>
              <a:rPr lang="ko-KR" altLang="en-US" dirty="0"/>
              <a:t>낡은 </a:t>
            </a:r>
            <a:r>
              <a:rPr lang="ko-KR" altLang="en-US" dirty="0" err="1"/>
              <a:t>커터칼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내구도가 적어 금방 파손됨</a:t>
            </a:r>
            <a:r>
              <a:rPr lang="en-US" altLang="ko-KR" dirty="0"/>
              <a:t>, </a:t>
            </a:r>
            <a:r>
              <a:rPr lang="ko-KR" altLang="en-US" dirty="0"/>
              <a:t>수리 불가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비상식량 </a:t>
            </a:r>
            <a:r>
              <a:rPr lang="en-US" altLang="ko-KR" dirty="0"/>
              <a:t>– </a:t>
            </a:r>
            <a:r>
              <a:rPr lang="ko-KR" altLang="en-US" dirty="0"/>
              <a:t>물</a:t>
            </a:r>
            <a:r>
              <a:rPr lang="en-US" altLang="ko-KR" dirty="0"/>
              <a:t> 1</a:t>
            </a:r>
            <a:r>
              <a:rPr lang="ko-KR" altLang="en-US" dirty="0"/>
              <a:t>통</a:t>
            </a:r>
            <a:r>
              <a:rPr lang="en-US" altLang="ko-KR" dirty="0"/>
              <a:t>, </a:t>
            </a:r>
            <a:r>
              <a:rPr lang="ko-KR" altLang="en-US" dirty="0"/>
              <a:t>에너지바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생존 지침서 </a:t>
            </a:r>
            <a:r>
              <a:rPr lang="en-US" altLang="ko-KR" dirty="0"/>
              <a:t>– </a:t>
            </a:r>
            <a:r>
              <a:rPr lang="ko-KR" altLang="en-US" dirty="0"/>
              <a:t>넣을지 말지 고민중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바닷가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파손된 선체 일부</a:t>
            </a:r>
            <a:r>
              <a:rPr lang="en-US" altLang="ko-KR" dirty="0"/>
              <a:t>(</a:t>
            </a:r>
            <a:r>
              <a:rPr lang="ko-KR" altLang="en-US" dirty="0"/>
              <a:t>철판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흩어진 캐리어들</a:t>
            </a:r>
            <a:r>
              <a:rPr lang="en-US" altLang="ko-KR" dirty="0"/>
              <a:t>(</a:t>
            </a:r>
            <a:r>
              <a:rPr lang="ko-KR" altLang="en-US" dirty="0"/>
              <a:t>식량</a:t>
            </a:r>
            <a:r>
              <a:rPr lang="en-US" altLang="ko-KR" dirty="0"/>
              <a:t>, </a:t>
            </a:r>
            <a:r>
              <a:rPr lang="ko-KR" altLang="en-US" dirty="0"/>
              <a:t>재료 등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79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F3F7-2C71-DB2A-1193-98F0CB84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파밍</a:t>
            </a:r>
            <a:r>
              <a:rPr lang="ko-KR" altLang="en-US" dirty="0"/>
              <a:t> 가능 아이템 </a:t>
            </a:r>
            <a:r>
              <a:rPr lang="en-US" altLang="ko-KR" dirty="0"/>
              <a:t>- </a:t>
            </a:r>
            <a:r>
              <a:rPr lang="ko-KR" altLang="en-US" dirty="0"/>
              <a:t>자연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6DF39-C3DF-BFD8-0FD0-6E84DFB11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ko-KR" altLang="en-US" dirty="0"/>
              <a:t>나뭇잎</a:t>
            </a:r>
            <a:endParaRPr lang="en-US" altLang="ko-KR" dirty="0"/>
          </a:p>
          <a:p>
            <a:r>
              <a:rPr lang="ko-KR" altLang="en-US" dirty="0"/>
              <a:t>목재</a:t>
            </a:r>
            <a:endParaRPr lang="en-US" altLang="ko-KR" dirty="0"/>
          </a:p>
          <a:p>
            <a:r>
              <a:rPr lang="ko-KR" altLang="en-US" dirty="0"/>
              <a:t>나뭇가지</a:t>
            </a:r>
            <a:endParaRPr lang="en-US" altLang="ko-KR" dirty="0"/>
          </a:p>
          <a:p>
            <a:r>
              <a:rPr lang="ko-KR" altLang="en-US" dirty="0"/>
              <a:t>잡초</a:t>
            </a:r>
            <a:endParaRPr lang="en-US" altLang="ko-KR" dirty="0"/>
          </a:p>
          <a:p>
            <a:r>
              <a:rPr lang="ko-KR" altLang="en-US" dirty="0" err="1"/>
              <a:t>돌맹이</a:t>
            </a:r>
            <a:endParaRPr lang="en-US" altLang="ko-KR" dirty="0"/>
          </a:p>
          <a:p>
            <a:r>
              <a:rPr lang="ko-KR" altLang="en-US" dirty="0"/>
              <a:t>가죽</a:t>
            </a:r>
            <a:endParaRPr lang="en-US" altLang="ko-KR" dirty="0"/>
          </a:p>
          <a:p>
            <a:r>
              <a:rPr lang="ko-KR" altLang="en-US" dirty="0"/>
              <a:t>고기</a:t>
            </a:r>
            <a:endParaRPr lang="en-US" altLang="ko-KR" dirty="0"/>
          </a:p>
          <a:p>
            <a:r>
              <a:rPr lang="ko-KR" altLang="en-US" dirty="0"/>
              <a:t>생선</a:t>
            </a:r>
            <a:endParaRPr lang="en-US" altLang="ko-KR" dirty="0"/>
          </a:p>
          <a:p>
            <a:r>
              <a:rPr lang="ko-KR" altLang="en-US" dirty="0"/>
              <a:t>약초</a:t>
            </a:r>
            <a:endParaRPr lang="en-US" altLang="ko-KR" dirty="0"/>
          </a:p>
          <a:p>
            <a:r>
              <a:rPr lang="ko-KR" altLang="en-US" dirty="0"/>
              <a:t>새의 깃털</a:t>
            </a:r>
            <a:endParaRPr lang="en-US" altLang="ko-KR" dirty="0"/>
          </a:p>
          <a:p>
            <a:r>
              <a:rPr lang="ko-KR" altLang="en-US" dirty="0"/>
              <a:t>새의 알</a:t>
            </a:r>
            <a:endParaRPr lang="en-US" altLang="ko-KR" dirty="0"/>
          </a:p>
          <a:p>
            <a:r>
              <a:rPr lang="ko-KR" altLang="en-US" dirty="0"/>
              <a:t>과일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33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F3F7-2C71-DB2A-1193-98F0CB84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가능 아이템 </a:t>
            </a:r>
            <a:r>
              <a:rPr lang="en-US" altLang="ko-KR" dirty="0"/>
              <a:t>– </a:t>
            </a:r>
            <a:r>
              <a:rPr lang="ko-KR" altLang="en-US" dirty="0"/>
              <a:t>맨손 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6DF39-C3DF-BFD8-0FD0-6E84DFB11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ko-KR" altLang="en-US" dirty="0"/>
              <a:t>익힌 고기</a:t>
            </a:r>
            <a:endParaRPr lang="en-US" altLang="ko-KR" dirty="0"/>
          </a:p>
          <a:p>
            <a:r>
              <a:rPr lang="ko-KR" altLang="en-US" dirty="0"/>
              <a:t>익힌 생선</a:t>
            </a:r>
            <a:endParaRPr lang="en-US" altLang="ko-KR" dirty="0"/>
          </a:p>
          <a:p>
            <a:r>
              <a:rPr lang="ko-KR" altLang="en-US" dirty="0"/>
              <a:t>나무 판자</a:t>
            </a:r>
            <a:endParaRPr lang="en-US" altLang="ko-KR" dirty="0"/>
          </a:p>
          <a:p>
            <a:r>
              <a:rPr lang="ko-KR" altLang="en-US" dirty="0"/>
              <a:t>모닥불</a:t>
            </a:r>
            <a:endParaRPr lang="en-US" altLang="ko-KR" dirty="0"/>
          </a:p>
          <a:p>
            <a:r>
              <a:rPr lang="ko-KR" altLang="en-US" dirty="0"/>
              <a:t>끈</a:t>
            </a:r>
            <a:endParaRPr lang="en-US" altLang="ko-KR" dirty="0"/>
          </a:p>
          <a:p>
            <a:r>
              <a:rPr lang="ko-KR" altLang="en-US" dirty="0"/>
              <a:t>새의 둥지</a:t>
            </a:r>
            <a:endParaRPr lang="en-US" altLang="ko-KR" dirty="0"/>
          </a:p>
          <a:p>
            <a:r>
              <a:rPr lang="ko-KR" altLang="en-US" dirty="0"/>
              <a:t>간단한 식수 제조기</a:t>
            </a:r>
            <a:endParaRPr lang="en-US" altLang="ko-KR" dirty="0"/>
          </a:p>
          <a:p>
            <a:r>
              <a:rPr lang="ko-KR" altLang="en-US" dirty="0"/>
              <a:t>작은 나무 보관함</a:t>
            </a:r>
            <a:endParaRPr lang="en-US" altLang="ko-KR" dirty="0"/>
          </a:p>
          <a:p>
            <a:r>
              <a:rPr lang="ko-KR" altLang="en-US" dirty="0"/>
              <a:t>간단한 도끼</a:t>
            </a:r>
            <a:endParaRPr lang="en-US" altLang="ko-KR" dirty="0"/>
          </a:p>
          <a:p>
            <a:r>
              <a:rPr lang="ko-KR" altLang="en-US" dirty="0"/>
              <a:t>간단한 칼</a:t>
            </a:r>
            <a:endParaRPr lang="en-US" altLang="ko-KR" dirty="0"/>
          </a:p>
          <a:p>
            <a:r>
              <a:rPr lang="ko-KR" altLang="en-US" dirty="0"/>
              <a:t>간단한 삽</a:t>
            </a:r>
            <a:endParaRPr lang="en-US" altLang="ko-KR" dirty="0"/>
          </a:p>
          <a:p>
            <a:r>
              <a:rPr lang="ko-KR" altLang="en-US" dirty="0"/>
              <a:t>간단한 창</a:t>
            </a:r>
            <a:endParaRPr lang="en-US" altLang="ko-KR" dirty="0"/>
          </a:p>
          <a:p>
            <a:r>
              <a:rPr lang="ko-KR" altLang="en-US" dirty="0"/>
              <a:t>간단한 물통</a:t>
            </a:r>
            <a:endParaRPr lang="en-US" altLang="ko-KR" dirty="0"/>
          </a:p>
          <a:p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349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F3F7-2C71-DB2A-1193-98F0CB84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이상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6DF39-C3DF-BFD8-0FD0-6E84DFB11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기본적인 갈증과 배고픔</a:t>
            </a:r>
            <a:r>
              <a:rPr lang="en-US" altLang="ko-KR" dirty="0"/>
              <a:t>,</a:t>
            </a:r>
            <a:r>
              <a:rPr lang="ko-KR" altLang="en-US" dirty="0"/>
              <a:t> 체력은 좌측 하단에 표시</a:t>
            </a:r>
            <a:endParaRPr lang="en-US" altLang="ko-KR" dirty="0"/>
          </a:p>
          <a:p>
            <a:r>
              <a:rPr lang="en-US" altLang="ko-KR" dirty="0"/>
              <a:t>Tap[</a:t>
            </a:r>
            <a:r>
              <a:rPr lang="ko-KR" altLang="en-US" dirty="0"/>
              <a:t>인벤토리</a:t>
            </a:r>
            <a:r>
              <a:rPr lang="en-US" altLang="ko-KR" dirty="0"/>
              <a:t>]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열어 상태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중독 </a:t>
            </a:r>
            <a:r>
              <a:rPr lang="en-US" altLang="ko-KR" dirty="0"/>
              <a:t>– </a:t>
            </a:r>
            <a:r>
              <a:rPr lang="ko-KR" altLang="en-US" dirty="0"/>
              <a:t>해독제를 통한 해독</a:t>
            </a:r>
            <a:endParaRPr lang="en-US" altLang="ko-KR" dirty="0"/>
          </a:p>
          <a:p>
            <a:r>
              <a:rPr lang="ko-KR" altLang="en-US" dirty="0"/>
              <a:t>감염 </a:t>
            </a:r>
            <a:r>
              <a:rPr lang="en-US" altLang="ko-KR" dirty="0"/>
              <a:t>– </a:t>
            </a:r>
            <a:r>
              <a:rPr lang="ko-KR" altLang="en-US" dirty="0"/>
              <a:t>약초 혹은 붕대를 통한 치료</a:t>
            </a:r>
            <a:endParaRPr lang="en-US" altLang="ko-KR" dirty="0"/>
          </a:p>
          <a:p>
            <a:r>
              <a:rPr lang="ko-KR" altLang="en-US" dirty="0"/>
              <a:t>일사병 </a:t>
            </a:r>
            <a:r>
              <a:rPr lang="en-US" altLang="ko-KR" dirty="0"/>
              <a:t>– </a:t>
            </a:r>
            <a:r>
              <a:rPr lang="ko-KR" altLang="en-US" dirty="0"/>
              <a:t>화면 일렁이며 그늘에서 휴식 필요</a:t>
            </a:r>
            <a:endParaRPr lang="en-US" altLang="ko-KR" dirty="0"/>
          </a:p>
          <a:p>
            <a:r>
              <a:rPr lang="ko-KR" altLang="en-US" dirty="0"/>
              <a:t>저체온증 </a:t>
            </a:r>
            <a:r>
              <a:rPr lang="en-US" altLang="ko-KR" dirty="0"/>
              <a:t>– </a:t>
            </a:r>
            <a:r>
              <a:rPr lang="ko-KR" altLang="en-US" dirty="0"/>
              <a:t>화면 가장자리에 서리가 생기며 불 앞에서 휴식 필요</a:t>
            </a:r>
            <a:endParaRPr lang="en-US" altLang="ko-KR" dirty="0"/>
          </a:p>
          <a:p>
            <a:r>
              <a:rPr lang="ko-KR" altLang="en-US" dirty="0"/>
              <a:t>식중독 </a:t>
            </a:r>
            <a:r>
              <a:rPr lang="en-US" altLang="ko-KR" dirty="0"/>
              <a:t>– </a:t>
            </a:r>
            <a:r>
              <a:rPr lang="ko-KR" altLang="en-US" dirty="0"/>
              <a:t>한 차례 설사 이후 탈수 상태가 되어 식수 필요</a:t>
            </a:r>
          </a:p>
        </p:txBody>
      </p:sp>
    </p:spTree>
    <p:extLst>
      <p:ext uri="{BB962C8B-B14F-4D97-AF65-F5344CB8AC3E}">
        <p14:creationId xmlns:p14="http://schemas.microsoft.com/office/powerpoint/2010/main" val="271952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1572A-6A7E-5817-C581-63320157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5F30C-C7CC-A7D5-CA2B-1E3A67EF1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스토리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게임 아트 컨셉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게임 플레이 방식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섬의 종류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아이템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상태 이상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11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3BE5BB-96D1-2619-6476-3313D8C21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3" y="627459"/>
            <a:ext cx="9961034" cy="5603082"/>
          </a:xfrm>
        </p:spPr>
      </p:pic>
    </p:spTree>
    <p:extLst>
      <p:ext uri="{BB962C8B-B14F-4D97-AF65-F5344CB8AC3E}">
        <p14:creationId xmlns:p14="http://schemas.microsoft.com/office/powerpoint/2010/main" val="366453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6E29C-96CF-D38F-5925-F1CAABB8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아트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8C2A5-AAE6-3752-37C8-98EDBC8A4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5199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현실적인 생존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현실적 그래픽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바다</a:t>
            </a:r>
            <a:r>
              <a:rPr lang="en-US" altLang="ko-KR" dirty="0"/>
              <a:t>, </a:t>
            </a:r>
            <a:r>
              <a:rPr lang="ko-KR" altLang="en-US" dirty="0"/>
              <a:t>섬</a:t>
            </a:r>
            <a:r>
              <a:rPr lang="en-US" altLang="ko-KR" dirty="0"/>
              <a:t>, </a:t>
            </a:r>
            <a:r>
              <a:rPr lang="ko-KR" altLang="en-US" dirty="0"/>
              <a:t>동식물 위주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1F55372-EB34-EDAC-DFDB-426B6496B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37" y="1690688"/>
            <a:ext cx="5957563" cy="39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7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C742C-3DE8-7835-21A1-979CD751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플레이 방식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354DD9F-6A68-F5E4-EE09-4F089656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2375" cy="4351338"/>
          </a:xfrm>
        </p:spPr>
        <p:txBody>
          <a:bodyPr/>
          <a:lstStyle/>
          <a:p>
            <a:r>
              <a:rPr lang="ko-KR" altLang="en-US" dirty="0"/>
              <a:t>싱글 플레이어</a:t>
            </a:r>
            <a:r>
              <a:rPr lang="en-US" altLang="ko-KR" dirty="0"/>
              <a:t>, 1</a:t>
            </a:r>
            <a:r>
              <a:rPr lang="ko-KR" altLang="en-US" dirty="0"/>
              <a:t>인칭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플레이어의 손만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상호작용을 통한 채집</a:t>
            </a:r>
            <a:r>
              <a:rPr lang="en-US" altLang="ko-KR" dirty="0"/>
              <a:t>, </a:t>
            </a:r>
            <a:r>
              <a:rPr lang="ko-KR" altLang="en-US" dirty="0"/>
              <a:t>제작</a:t>
            </a:r>
            <a:r>
              <a:rPr lang="en-US" altLang="ko-KR" dirty="0"/>
              <a:t>, </a:t>
            </a:r>
            <a:r>
              <a:rPr lang="ko-KR" altLang="en-US" dirty="0"/>
              <a:t>사냥 등  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시간 등 현실적인 세계</a:t>
            </a:r>
            <a:r>
              <a:rPr lang="en-US" altLang="ko-KR" dirty="0"/>
              <a:t>	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51BFB7-D372-7DF5-C673-3C76D66F8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25" y="1027906"/>
            <a:ext cx="503237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2A897-6DD9-41FA-3D91-342D1DD3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E50AA-FBF2-1833-6A80-9B31C0BE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비행기를 타고 출장을 가던 중 굉음이 들리고 눈을 떠보니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망망대해가 앞에 펼쳐진 섬에 혼자 떨어져 있는데</a:t>
            </a:r>
            <a:r>
              <a:rPr lang="en-US" altLang="ko-KR" dirty="0"/>
              <a:t>…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위험한 동식물이 존재하는 이곳에서 살아남아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튼튼한 배를 구해 폭풍우를 뚫고 탈출하라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D32C85-824F-4891-3A0E-6F6341748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44" y="4056063"/>
            <a:ext cx="3383756" cy="225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1A8EA-4F10-4CA6-156F-EF3BF52A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섬의 종류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35D97-1967-08AC-524F-AAD37F124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Lost Isle – </a:t>
            </a:r>
            <a:r>
              <a:rPr lang="ko-KR" altLang="en-US" dirty="0"/>
              <a:t>잃어버린 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Desolate Isle – </a:t>
            </a:r>
            <a:r>
              <a:rPr lang="ko-KR" altLang="en-US" dirty="0"/>
              <a:t>황폐한 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Shattered Home –  </a:t>
            </a:r>
            <a:r>
              <a:rPr lang="ko-KR" altLang="en-US" dirty="0"/>
              <a:t>부서진 집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Ruined Haven – </a:t>
            </a:r>
            <a:r>
              <a:rPr lang="ko-KR" altLang="en-US" dirty="0"/>
              <a:t>부서진 안식처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Ship Isle – </a:t>
            </a:r>
            <a:r>
              <a:rPr lang="ko-KR" altLang="en-US" dirty="0"/>
              <a:t>배의 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91635C-D4F2-3F7E-25C5-9360C20D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62" y="2109786"/>
            <a:ext cx="4519613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14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6BAF-B72E-1489-DBA4-B38E8CC5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Lost</a:t>
            </a:r>
            <a:r>
              <a:rPr lang="ko-KR" altLang="en-US" dirty="0"/>
              <a:t> </a:t>
            </a:r>
            <a:r>
              <a:rPr lang="en-US" altLang="ko-KR" dirty="0"/>
              <a:t>Isle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B22D11-4104-8E6B-5A9F-12A48F06C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7" t="32688" r="34805" b="36849"/>
          <a:stretch/>
        </p:blipFill>
        <p:spPr>
          <a:xfrm>
            <a:off x="9301162" y="456791"/>
            <a:ext cx="2428875" cy="2424522"/>
          </a:xfr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EA675F9-F33F-1030-E514-89C3BEBBBA0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적은 자원의 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온난한 기후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지리적으로 중앙에 위치하여 거점으로 삼기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주변에 떨어진 캐리어들을 통해 자원 획득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뗏목을 만들어 다른 섬으로 이동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3145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47BF9-1325-45CD-2470-99774282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Desolate Isle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924EE4-3C21-F5C8-E7C4-85DB9B497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6638"/>
          </a:xfrm>
        </p:spPr>
        <p:txBody>
          <a:bodyPr>
            <a:normAutofit/>
          </a:bodyPr>
          <a:lstStyle/>
          <a:p>
            <a:r>
              <a:rPr lang="ko-KR" altLang="en-US" dirty="0"/>
              <a:t>황폐한 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매우 더운 날씨로 인해 음식의 부패가 빠르고 식수 수급이 어려움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햇빛을 피할 공간이 필요하며</a:t>
            </a:r>
            <a:r>
              <a:rPr lang="en-US" altLang="ko-KR" dirty="0"/>
              <a:t>, </a:t>
            </a:r>
            <a:r>
              <a:rPr lang="ko-KR" altLang="en-US" dirty="0"/>
              <a:t>첫번째 섬보다 일교차가 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독사</a:t>
            </a:r>
            <a:r>
              <a:rPr lang="en-US" altLang="ko-KR" dirty="0"/>
              <a:t>, </a:t>
            </a:r>
            <a:r>
              <a:rPr lang="ko-KR" altLang="en-US" dirty="0"/>
              <a:t>전갈</a:t>
            </a:r>
            <a:r>
              <a:rPr lang="en-US" altLang="ko-KR" dirty="0"/>
              <a:t>, </a:t>
            </a:r>
            <a:r>
              <a:rPr lang="ko-KR" altLang="en-US" dirty="0"/>
              <a:t>거미</a:t>
            </a:r>
            <a:r>
              <a:rPr lang="en-US" altLang="ko-KR" dirty="0"/>
              <a:t>, </a:t>
            </a:r>
            <a:r>
              <a:rPr lang="ko-KR" altLang="en-US" dirty="0"/>
              <a:t>지네 등 독을 가진 동물들이 존재함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약초를 통해 해독 가능하나 가시풀이 많아 이동에 주의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6CCA64-5FC0-DB9A-AED8-727D74C87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1" t="21458" r="-2778" b="45833"/>
          <a:stretch/>
        </p:blipFill>
        <p:spPr>
          <a:xfrm>
            <a:off x="9015414" y="185738"/>
            <a:ext cx="3286124" cy="22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18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</TotalTime>
  <Words>464</Words>
  <Application>Microsoft Office PowerPoint</Application>
  <PresentationFormat>와이드스크린</PresentationFormat>
  <Paragraphs>133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테마</vt:lpstr>
      <vt:lpstr>Castaway</vt:lpstr>
      <vt:lpstr>목차</vt:lpstr>
      <vt:lpstr>PowerPoint 프레젠테이션</vt:lpstr>
      <vt:lpstr>게임 아트 컨셉</vt:lpstr>
      <vt:lpstr>게임 플레이 방식</vt:lpstr>
      <vt:lpstr>스토리</vt:lpstr>
      <vt:lpstr>섬의 종류 </vt:lpstr>
      <vt:lpstr>1. Lost Isle</vt:lpstr>
      <vt:lpstr>2. Desolate Isle</vt:lpstr>
      <vt:lpstr>3. Shattered Home</vt:lpstr>
      <vt:lpstr>4. Ruined Haven</vt:lpstr>
      <vt:lpstr>5. Ship Isle </vt:lpstr>
      <vt:lpstr>시작 아이템</vt:lpstr>
      <vt:lpstr>파밍 가능 아이템 - 자연</vt:lpstr>
      <vt:lpstr>제작 가능 아이템 – 맨손 제작</vt:lpstr>
      <vt:lpstr>상태 이상 확인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Castaway</dc:title>
  <dc:creator>Admin</dc:creator>
  <cp:lastModifiedBy>Admin</cp:lastModifiedBy>
  <cp:revision>5</cp:revision>
  <dcterms:created xsi:type="dcterms:W3CDTF">2024-08-29T08:47:44Z</dcterms:created>
  <dcterms:modified xsi:type="dcterms:W3CDTF">2024-09-03T08:57:25Z</dcterms:modified>
</cp:coreProperties>
</file>